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256" y="1447802"/>
            <a:ext cx="8827957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256" y="4777380"/>
            <a:ext cx="882795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FD915-657D-404F-B085-0CF9A38F74B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566145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8" y="4800587"/>
            <a:ext cx="8827956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5256" y="685800"/>
            <a:ext cx="8827957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7" y="5367325"/>
            <a:ext cx="882795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103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6" y="1447800"/>
            <a:ext cx="8827957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6" y="3657600"/>
            <a:ext cx="8827957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62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5213" y="1447800"/>
            <a:ext cx="800139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904" y="3771174"/>
            <a:ext cx="7281545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6" y="4350657"/>
            <a:ext cx="8827957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530" y="971253"/>
            <a:ext cx="80212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2921" y="2613787"/>
            <a:ext cx="80212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4586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5" y="3124201"/>
            <a:ext cx="88279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6" y="4777381"/>
            <a:ext cx="8827957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692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113" y="1981200"/>
            <a:ext cx="29476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633" y="2667000"/>
            <a:ext cx="2928112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4672" y="1981200"/>
            <a:ext cx="29370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4116" y="2667000"/>
            <a:ext cx="294756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6556" y="1981200"/>
            <a:ext cx="29328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6556" y="2667000"/>
            <a:ext cx="2932877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711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404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54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633" y="4250949"/>
            <a:ext cx="294081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633" y="2209800"/>
            <a:ext cx="294081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633" y="4827213"/>
            <a:ext cx="294081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90389" y="4250949"/>
            <a:ext cx="29312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90388" y="2209800"/>
            <a:ext cx="293128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9035" y="4827212"/>
            <a:ext cx="29351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6556" y="4250949"/>
            <a:ext cx="29328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6555" y="2209800"/>
            <a:ext cx="2932877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6433" y="4827210"/>
            <a:ext cx="293676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711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404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187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936E-1E95-4641-A1AE-D272F7D78BA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155382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6377" y="430215"/>
            <a:ext cx="1753057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633" y="773205"/>
            <a:ext cx="7425083" cy="548313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FCC57-7B36-49CB-8871-0A026D2A41C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362796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880737F1-83D0-4583-A585-9F691C1F947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306056"/>
      </p:ext>
    </p:extLst>
  </p:cSld>
  <p:clrMapOvr>
    <a:masterClrMapping/>
  </p:clrMapOvr>
  <p:transition spd="slow">
    <p:checker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A6706581-7B03-4E7A-8C03-1B1B0188ADA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36105"/>
      </p:ext>
    </p:extLst>
  </p:cSld>
  <p:clrMapOvr>
    <a:masterClrMapping/>
  </p:clrMapOvr>
  <p:transition spd="slow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1BDB1-BDB4-4386-9BDC-EFFA00B17C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423581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8" y="2861735"/>
            <a:ext cx="8827956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6" y="4777381"/>
            <a:ext cx="8827957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7F2D0-02D2-49D0-B4B6-DE75BD795C8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911181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601" y="2060577"/>
            <a:ext cx="4397484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5967" y="2056093"/>
            <a:ext cx="4397487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F7C06-569E-4BD8-9EAB-033F673B230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72149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600" y="1905000"/>
            <a:ext cx="439748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601" y="2514600"/>
            <a:ext cx="4397484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5969" y="1905000"/>
            <a:ext cx="439748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5969" y="2514600"/>
            <a:ext cx="4397484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5F12E-CB58-4B04-A4FE-9C058AE12A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067694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629D6-3851-490E-8047-D57FF46233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710071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F2F7D-2005-4A90-AF85-0182BD9761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420220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5" y="1447800"/>
            <a:ext cx="3401949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5863" y="1447800"/>
            <a:ext cx="5197351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5" y="3129282"/>
            <a:ext cx="3401949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A6D0-C5D9-414C-B1D2-0206855A91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054057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854192"/>
            <a:ext cx="5094232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51357" y="1143000"/>
            <a:ext cx="320123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5" y="3657600"/>
            <a:ext cx="5086304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6758F-DA33-4B7D-AADE-5002F6AF1CD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873622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8399243" y="1676400"/>
            <a:ext cx="37592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7586443" y="-457200"/>
            <a:ext cx="21336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8399243" y="6096000"/>
            <a:ext cx="13208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205317" y="2667000"/>
            <a:ext cx="5588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1119717" y="2895600"/>
            <a:ext cx="31496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10327525" y="0"/>
            <a:ext cx="9144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280" y="452718"/>
            <a:ext cx="940717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600" y="2052925"/>
            <a:ext cx="8948872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8419" y="1790661"/>
            <a:ext cx="990599" cy="30487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4413" y="3225261"/>
            <a:ext cx="3859795" cy="3048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5242" y="295737"/>
            <a:ext cx="838417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B1FED-4F82-4F68-B5A3-FE894852CE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1526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ransition spd="slow">
    <p:checker/>
  </p:transition>
  <p:timing>
    <p:tnLst>
      <p:par>
        <p:cTn id="1" dur="indefinite" restart="never" nodeType="tmRoot"/>
      </p:par>
    </p:tnLst>
  </p:timing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50" normalizeH="0" baseline="0" noProof="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Economics </a:t>
            </a:r>
            <a:r>
              <a:rPr kumimoji="0" lang="en-US" sz="4400" b="1" i="0" u="none" strike="noStrike" kern="1200" cap="none" spc="50" normalizeH="0" baseline="0" noProof="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Warm Up </a:t>
            </a:r>
            <a:r>
              <a:rPr kumimoji="0" lang="en-US" sz="4400" b="1" i="0" u="none" strike="noStrike" kern="1200" cap="none" spc="50" normalizeH="0" baseline="0" noProof="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9.26 (Monday)</a:t>
            </a: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771223"/>
            <a:ext cx="106045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Please number on your paper, 1-8. Match the term to the correct definition.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5422" y="1479109"/>
            <a:ext cx="11896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1000" marR="381000" lvl="0" indent="0" algn="l" defTabSz="4572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140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69" y="1171333"/>
            <a:ext cx="11793416" cy="5545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997562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50" normalizeH="0" baseline="0" noProof="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Economics </a:t>
            </a:r>
            <a:r>
              <a:rPr kumimoji="0" lang="en-US" sz="4400" b="1" i="0" u="none" strike="noStrike" kern="1200" cap="none" spc="50" normalizeH="0" baseline="0" noProof="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Warm Up </a:t>
            </a:r>
            <a:r>
              <a:rPr kumimoji="0" lang="en-US" sz="4400" b="1" i="0" u="none" strike="noStrike" kern="1200" cap="none" spc="50" normalizeH="0" baseline="0" noProof="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9.27 (Tuesday)</a:t>
            </a: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771223"/>
            <a:ext cx="106045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Please write down the 4 questions. Please watch the Mr. Clifford video to answer the four questions.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5422" y="1479109"/>
            <a:ext cx="11896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1000" marR="381000" lvl="0" indent="0" algn="l" defTabSz="4572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140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3359" y="1277815"/>
            <a:ext cx="11533163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In 2014, when Mr. Clifford made this video, what was the price of a gallon of gas?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Would it be a good idea or a bad idea for the government to make the price of gas only $1 per gallon?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What would happen if the government set the price of corn at $30 per unit?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Which type of price control is found above the Equilibrium Point?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lvl="0"/>
            <a:r>
              <a:rPr lang="en-US" sz="3200" dirty="0">
                <a:solidFill>
                  <a:prstClr val="white"/>
                </a:solidFill>
              </a:rPr>
              <a:t>https://www.youtube.com/watch?v=1EzY4Vl460U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5483629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50" normalizeH="0" baseline="0" noProof="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Economics </a:t>
            </a:r>
            <a:r>
              <a:rPr kumimoji="0" lang="en-US" sz="4400" b="1" i="0" u="none" strike="noStrike" kern="1200" cap="none" spc="50" normalizeH="0" baseline="0" noProof="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Warm Up </a:t>
            </a:r>
            <a:r>
              <a:rPr kumimoji="0" lang="en-US" sz="4400" b="1" i="0" u="none" strike="noStrike" kern="1200" cap="none" spc="50" normalizeH="0" baseline="0" noProof="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9.28 (Wednesday)</a:t>
            </a: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771223"/>
            <a:ext cx="106045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Please write down the 4 questions. Please watch the Mr. Clifford video to answer the four questions.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5422" y="1479109"/>
            <a:ext cx="11896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1000" marR="381000" lvl="0" indent="0" algn="l" defTabSz="4572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140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3359" y="1277815"/>
            <a:ext cx="11533163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What does Elasticity of Demand show?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Why is gasoline Inelastic? ( 2 reasons)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What are some examples of items that are elastic in demand?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What is the elastic coefficient for a product that is perfectly elastic?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https://www.youtube.com/watch?v=1EzY4Vl460U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7926643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</Words>
  <Application>Microsoft Office PowerPoint</Application>
  <PresentationFormat>Widescreen</PresentationFormat>
  <Paragraphs>37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Century Gothic</vt:lpstr>
      <vt:lpstr>Comic Sans MS</vt:lpstr>
      <vt:lpstr>Tw Cen MT</vt:lpstr>
      <vt:lpstr>Wingdings 3</vt:lpstr>
      <vt:lpstr>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3</cp:revision>
  <dcterms:created xsi:type="dcterms:W3CDTF">2016-09-27T22:20:14Z</dcterms:created>
  <dcterms:modified xsi:type="dcterms:W3CDTF">2016-09-28T18:34:18Z</dcterms:modified>
</cp:coreProperties>
</file>